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316" r:id="rId7"/>
    <p:sldId id="317" r:id="rId8"/>
    <p:sldId id="318" r:id="rId9"/>
    <p:sldId id="319" r:id="rId10"/>
    <p:sldId id="303" r:id="rId11"/>
    <p:sldId id="321" r:id="rId12"/>
    <p:sldId id="325" r:id="rId13"/>
    <p:sldId id="322" r:id="rId14"/>
    <p:sldId id="323" r:id="rId15"/>
    <p:sldId id="320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jpg"/><Relationship Id="rId4" Type="http://schemas.openxmlformats.org/officeDocument/2006/relationships/image" Target="../media/image26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art 2"/>
          <p:cNvSpPr/>
          <p:nvPr/>
        </p:nvSpPr>
        <p:spPr>
          <a:xfrm>
            <a:off x="1371600" y="1066800"/>
            <a:ext cx="6324600" cy="46482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4572000"/>
            <a:ext cx="771525" cy="880767"/>
          </a:xfrm>
          <a:prstGeom prst="rect">
            <a:avLst/>
          </a:prstGeom>
        </p:spPr>
      </p:pic>
      <p:pic>
        <p:nvPicPr>
          <p:cNvPr id="13" name="Picture 12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5291433"/>
            <a:ext cx="771525" cy="880767"/>
          </a:xfrm>
          <a:prstGeom prst="rect">
            <a:avLst/>
          </a:prstGeom>
        </p:spPr>
      </p:pic>
      <p:pic>
        <p:nvPicPr>
          <p:cNvPr id="14" name="Picture 13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5901033"/>
            <a:ext cx="771525" cy="880767"/>
          </a:xfrm>
          <a:prstGeom prst="rect">
            <a:avLst/>
          </a:prstGeom>
        </p:spPr>
      </p:pic>
      <p:pic>
        <p:nvPicPr>
          <p:cNvPr id="15" name="Picture 14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486400"/>
            <a:ext cx="771525" cy="880767"/>
          </a:xfrm>
          <a:prstGeom prst="rect">
            <a:avLst/>
          </a:prstGeom>
        </p:spPr>
      </p:pic>
      <p:pic>
        <p:nvPicPr>
          <p:cNvPr id="16" name="Picture 15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724400"/>
            <a:ext cx="771525" cy="880767"/>
          </a:xfrm>
          <a:prstGeom prst="rect">
            <a:avLst/>
          </a:prstGeom>
        </p:spPr>
      </p:pic>
      <p:pic>
        <p:nvPicPr>
          <p:cNvPr id="17" name="Picture 16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86200"/>
            <a:ext cx="771525" cy="880767"/>
          </a:xfrm>
          <a:prstGeom prst="rect">
            <a:avLst/>
          </a:prstGeom>
        </p:spPr>
      </p:pic>
      <p:pic>
        <p:nvPicPr>
          <p:cNvPr id="18" name="Picture 17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667000"/>
            <a:ext cx="771525" cy="880767"/>
          </a:xfrm>
          <a:prstGeom prst="rect">
            <a:avLst/>
          </a:prstGeom>
        </p:spPr>
      </p:pic>
      <p:pic>
        <p:nvPicPr>
          <p:cNvPr id="19" name="Picture 18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771525" cy="880767"/>
          </a:xfrm>
          <a:prstGeom prst="rect">
            <a:avLst/>
          </a:prstGeom>
        </p:spPr>
      </p:pic>
      <p:pic>
        <p:nvPicPr>
          <p:cNvPr id="20" name="Picture 19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01305"/>
            <a:ext cx="771525" cy="880767"/>
          </a:xfrm>
          <a:prstGeom prst="rect">
            <a:avLst/>
          </a:prstGeom>
        </p:spPr>
      </p:pic>
      <p:pic>
        <p:nvPicPr>
          <p:cNvPr id="21" name="Picture 20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0"/>
            <a:ext cx="771525" cy="880767"/>
          </a:xfrm>
          <a:prstGeom prst="rect">
            <a:avLst/>
          </a:prstGeom>
        </p:spPr>
      </p:pic>
      <p:pic>
        <p:nvPicPr>
          <p:cNvPr id="22" name="Picture 21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186033"/>
            <a:ext cx="771525" cy="880767"/>
          </a:xfrm>
          <a:prstGeom prst="rect">
            <a:avLst/>
          </a:prstGeom>
        </p:spPr>
      </p:pic>
      <p:pic>
        <p:nvPicPr>
          <p:cNvPr id="23" name="Picture 22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838200"/>
            <a:ext cx="771525" cy="880767"/>
          </a:xfrm>
          <a:prstGeom prst="rect">
            <a:avLst/>
          </a:prstGeom>
        </p:spPr>
      </p:pic>
      <p:pic>
        <p:nvPicPr>
          <p:cNvPr id="24" name="Picture 23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2075" y="262233"/>
            <a:ext cx="771525" cy="880767"/>
          </a:xfrm>
          <a:prstGeom prst="rect">
            <a:avLst/>
          </a:prstGeom>
        </p:spPr>
      </p:pic>
      <p:pic>
        <p:nvPicPr>
          <p:cNvPr id="25" name="Picture 24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33633"/>
            <a:ext cx="771525" cy="880767"/>
          </a:xfrm>
          <a:prstGeom prst="rect">
            <a:avLst/>
          </a:prstGeom>
        </p:spPr>
      </p:pic>
      <p:pic>
        <p:nvPicPr>
          <p:cNvPr id="26" name="Picture 25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7600" y="457200"/>
            <a:ext cx="771525" cy="880767"/>
          </a:xfrm>
          <a:prstGeom prst="rect">
            <a:avLst/>
          </a:prstGeom>
        </p:spPr>
      </p:pic>
      <p:pic>
        <p:nvPicPr>
          <p:cNvPr id="27" name="Picture 26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1600200"/>
            <a:ext cx="771525" cy="880767"/>
          </a:xfrm>
          <a:prstGeom prst="rect">
            <a:avLst/>
          </a:prstGeom>
        </p:spPr>
      </p:pic>
      <p:pic>
        <p:nvPicPr>
          <p:cNvPr id="28" name="Picture 27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600" y="2971800"/>
            <a:ext cx="771525" cy="880767"/>
          </a:xfrm>
          <a:prstGeom prst="rect">
            <a:avLst/>
          </a:prstGeom>
        </p:spPr>
      </p:pic>
      <p:pic>
        <p:nvPicPr>
          <p:cNvPr id="29" name="Picture 28" descr="fffffffffff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0" y="3886200"/>
            <a:ext cx="771525" cy="8807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039" y="685800"/>
            <a:ext cx="8154797" cy="707886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উপরের ছবি গুলো কিসের প্রতীক 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784" y="3124200"/>
            <a:ext cx="8645315" cy="830997"/>
          </a:xfrm>
          <a:prstGeom prst="rect">
            <a:avLst/>
          </a:prstGeom>
          <a:solidFill>
            <a:srgbClr val="00B05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ভবিষ্য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ক্যারিয়ার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15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96431"/>
            <a:ext cx="845820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tx2"/>
                </a:solidFill>
              </a:rPr>
              <a:t>আইসিটির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সর্বমুখী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ব্যবহারের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কারণে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কোনো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প্রতিষ্ঠানের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কর্মী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হিসেবে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যোগ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দেওয়া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কিংবা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নিজেইেএকটা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প্রতিষ্ঠান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তৈরি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উভয়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ক্ষেত্রে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আইসিটিকে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এড়িয়ে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যাওয়া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সম্ভব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হবে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না</a:t>
            </a:r>
            <a:r>
              <a:rPr lang="en-US" sz="2800" dirty="0" smtClean="0">
                <a:solidFill>
                  <a:schemeClr val="tx2"/>
                </a:solidFill>
              </a:rPr>
              <a:t>। </a:t>
            </a:r>
            <a:r>
              <a:rPr lang="en-US" sz="2800" dirty="0" err="1" smtClean="0">
                <a:solidFill>
                  <a:schemeClr val="tx2"/>
                </a:solidFill>
              </a:rPr>
              <a:t>কম্পিউটার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ইন্টারনেট</a:t>
            </a:r>
            <a:r>
              <a:rPr lang="en-US" sz="2800" dirty="0" smtClean="0">
                <a:solidFill>
                  <a:schemeClr val="tx2"/>
                </a:solidFill>
              </a:rPr>
              <a:t>, </a:t>
            </a:r>
            <a:r>
              <a:rPr lang="en-US" sz="2800" dirty="0" err="1" smtClean="0">
                <a:solidFill>
                  <a:schemeClr val="tx2"/>
                </a:solidFill>
              </a:rPr>
              <a:t>মোবাইল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কল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সেন্টার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ইত্যাদি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সবই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এর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অন্তর্ভূক্ত</a:t>
            </a:r>
            <a:r>
              <a:rPr lang="en-US" sz="2800" dirty="0" smtClean="0">
                <a:solidFill>
                  <a:schemeClr val="tx2"/>
                </a:solidFill>
              </a:rPr>
              <a:t>।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743200"/>
            <a:ext cx="84582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কম্পিউটার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সায়েন্স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কম্পিউটার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ইঞ্জিনিয়ারিং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অফিস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অটোমেশন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সিস্টেম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ডিজাইন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আর্টিফিশিয়াল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ইন্টিলিজেন্স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রোবোটিক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ইঞ্জিনিয়ারিং</a:t>
            </a:r>
            <a:r>
              <a:rPr lang="en-US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err="1" smtClean="0">
                <a:solidFill>
                  <a:schemeClr val="bg1"/>
                </a:solidFill>
              </a:rPr>
              <a:t>মোবাইল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কমিউনিকেশন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এমন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হাজারটি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ক্যারিয়ারের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নাম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বলা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যায়</a:t>
            </a:r>
            <a:r>
              <a:rPr lang="en-US" sz="3600" dirty="0" smtClean="0">
                <a:solidFill>
                  <a:schemeClr val="bg1"/>
                </a:solidFill>
              </a:rPr>
              <a:t>।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igital computer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0" y="0"/>
            <a:ext cx="2438400" cy="2438400"/>
          </a:xfrm>
          <a:prstGeom prst="rect">
            <a:avLst/>
          </a:prstGeom>
        </p:spPr>
      </p:pic>
      <p:pic>
        <p:nvPicPr>
          <p:cNvPr id="11" name="Picture 10" descr="com50.jpg"/>
          <p:cNvPicPr>
            <a:picLocks noChangeAspect="1"/>
          </p:cNvPicPr>
          <p:nvPr/>
        </p:nvPicPr>
        <p:blipFill>
          <a:blip r:embed="rId3">
            <a:lum/>
          </a:blip>
          <a:stretch>
            <a:fillRect/>
          </a:stretch>
        </p:blipFill>
        <p:spPr>
          <a:xfrm>
            <a:off x="3124200" y="484495"/>
            <a:ext cx="1905000" cy="2009775"/>
          </a:xfrm>
          <a:prstGeom prst="rect">
            <a:avLst/>
          </a:prstGeom>
        </p:spPr>
      </p:pic>
      <p:pic>
        <p:nvPicPr>
          <p:cNvPr id="12" name="Picture 11" descr="com20.jpg"/>
          <p:cNvPicPr>
            <a:picLocks noChangeAspect="1"/>
          </p:cNvPicPr>
          <p:nvPr/>
        </p:nvPicPr>
        <p:blipFill>
          <a:blip r:embed="rId4">
            <a:lum/>
          </a:blip>
          <a:stretch>
            <a:fillRect/>
          </a:stretch>
        </p:blipFill>
        <p:spPr>
          <a:xfrm>
            <a:off x="5562600" y="457200"/>
            <a:ext cx="2590800" cy="1981200"/>
          </a:xfrm>
          <a:prstGeom prst="rect">
            <a:avLst/>
          </a:prstGeom>
        </p:spPr>
      </p:pic>
      <p:pic>
        <p:nvPicPr>
          <p:cNvPr id="13" name="Picture 12" descr="computer.jpg"/>
          <p:cNvPicPr>
            <a:picLocks noChangeAspect="1"/>
          </p:cNvPicPr>
          <p:nvPr/>
        </p:nvPicPr>
        <p:blipFill>
          <a:blip r:embed="rId5">
            <a:lum/>
          </a:blip>
          <a:stretch>
            <a:fillRect/>
          </a:stretch>
        </p:blipFill>
        <p:spPr>
          <a:xfrm>
            <a:off x="533400" y="3352800"/>
            <a:ext cx="2286000" cy="1524000"/>
          </a:xfrm>
          <a:prstGeom prst="rect">
            <a:avLst/>
          </a:prstGeom>
        </p:spPr>
      </p:pic>
      <p:pic>
        <p:nvPicPr>
          <p:cNvPr id="14" name="Picture 13" descr="printer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57637" y="2814637"/>
            <a:ext cx="4271963" cy="3205163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381000" y="1219200"/>
            <a:ext cx="4114800" cy="1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903595" y="1247775"/>
            <a:ext cx="0" cy="3629025"/>
          </a:xfrm>
          <a:prstGeom prst="straightConnector1">
            <a:avLst/>
          </a:prstGeom>
          <a:ln w="603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343402" y="1219200"/>
            <a:ext cx="3047998" cy="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349604" y="1247775"/>
            <a:ext cx="0" cy="1281112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81000" y="2466976"/>
            <a:ext cx="7086600" cy="123824"/>
          </a:xfrm>
          <a:prstGeom prst="straightConnector1">
            <a:avLst/>
          </a:prstGeom>
          <a:ln w="111125" cmpd="sng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00600" y="1247775"/>
            <a:ext cx="0" cy="1281112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1000" y="1219200"/>
            <a:ext cx="0" cy="137160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495834" y="2466976"/>
            <a:ext cx="0" cy="2344784"/>
          </a:xfrm>
          <a:prstGeom prst="straightConnector1">
            <a:avLst/>
          </a:prstGeom>
          <a:ln w="60325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349604" y="2528887"/>
            <a:ext cx="346596" cy="2576513"/>
          </a:xfrm>
          <a:prstGeom prst="straightConnector1">
            <a:avLst/>
          </a:prstGeom>
          <a:ln w="984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27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53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বাংলাদেশ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প্রোগ্রামিংয়ে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সম্ভাবনার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দ্বার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দিন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দিন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উন্মোচিত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হচ্ছে</a:t>
            </a:r>
            <a:r>
              <a:rPr lang="en-US" sz="4400" b="1" dirty="0" smtClean="0">
                <a:solidFill>
                  <a:schemeClr val="bg1"/>
                </a:solidFill>
              </a:rPr>
              <a:t>।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590800"/>
            <a:ext cx="8534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chemeClr val="bg1"/>
                </a:solidFill>
              </a:rPr>
              <a:t>প্রযুক্তি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যেভাবে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এগিয়ে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যাচ্ছে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তাতে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এক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সময়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অফিসে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বসেই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ঘরের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টিভি</a:t>
            </a:r>
            <a:r>
              <a:rPr lang="en-US" sz="4400" b="1" dirty="0" smtClean="0">
                <a:solidFill>
                  <a:schemeClr val="bg1"/>
                </a:solidFill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</a:rPr>
              <a:t>রেফ্রিজারেটর</a:t>
            </a:r>
            <a:r>
              <a:rPr lang="en-US" sz="4400" b="1" dirty="0" smtClean="0">
                <a:solidFill>
                  <a:schemeClr val="bg1"/>
                </a:solidFill>
              </a:rPr>
              <a:t>, </a:t>
            </a:r>
            <a:r>
              <a:rPr lang="en-US" sz="4400" b="1" dirty="0" err="1" smtClean="0">
                <a:solidFill>
                  <a:schemeClr val="bg1"/>
                </a:solidFill>
              </a:rPr>
              <a:t>এয়ারকন্ডিশন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ইত্যাদি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নিয়ন্ত্রন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করা</a:t>
            </a:r>
            <a:r>
              <a:rPr lang="en-US" sz="4400" b="1" dirty="0" smtClean="0">
                <a:solidFill>
                  <a:schemeClr val="bg1"/>
                </a:solidFill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</a:rPr>
              <a:t>যাবে</a:t>
            </a:r>
            <a:r>
              <a:rPr lang="en-US" sz="4400" b="1" dirty="0" smtClean="0">
                <a:solidFill>
                  <a:schemeClr val="bg1"/>
                </a:solidFill>
              </a:rPr>
              <a:t>।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19928"/>
            <a:ext cx="4892498" cy="24946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0"/>
            <a:ext cx="3810000" cy="3457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7" y="3657600"/>
            <a:ext cx="46990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8470" y="3663462"/>
            <a:ext cx="4078016" cy="28135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9207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7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" y="842343"/>
            <a:ext cx="8820443" cy="5082099"/>
            <a:chOff x="0" y="-19876"/>
            <a:chExt cx="11760591" cy="6776132"/>
          </a:xfrm>
        </p:grpSpPr>
        <p:sp>
          <p:nvSpPr>
            <p:cNvPr id="2" name="Isosceles Triangle 1"/>
            <p:cNvSpPr/>
            <p:nvPr/>
          </p:nvSpPr>
          <p:spPr>
            <a:xfrm>
              <a:off x="0" y="-19876"/>
              <a:ext cx="11760591" cy="2810609"/>
            </a:xfrm>
            <a:prstGeom prst="triangle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72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বাড়ীর কাজ</a:t>
              </a:r>
            </a:p>
            <a:p>
              <a:pPr algn="ctr"/>
              <a:endParaRPr lang="en-US" sz="3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981220" y="2735923"/>
              <a:ext cx="10142806" cy="4020333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28932" y="3433467"/>
            <a:ext cx="6821072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95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তুমি ভবিষ্যতে কোন ক্যারিয়ার বেঁচে নিতে চাও সে সম্পর্কে লিখ । </a:t>
            </a:r>
            <a:endParaRPr lang="en-US" sz="495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70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rt 4"/>
          <p:cNvSpPr/>
          <p:nvPr/>
        </p:nvSpPr>
        <p:spPr>
          <a:xfrm>
            <a:off x="1981200" y="1219200"/>
            <a:ext cx="5638800" cy="45720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pic>
        <p:nvPicPr>
          <p:cNvPr id="13" name="Picture 12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2150"/>
            <a:ext cx="1143000" cy="1085850"/>
          </a:xfrm>
          <a:prstGeom prst="rect">
            <a:avLst/>
          </a:prstGeom>
        </p:spPr>
      </p:pic>
      <p:pic>
        <p:nvPicPr>
          <p:cNvPr id="14" name="Picture 13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724400"/>
            <a:ext cx="1143000" cy="1085850"/>
          </a:xfrm>
          <a:prstGeom prst="rect">
            <a:avLst/>
          </a:prstGeom>
        </p:spPr>
      </p:pic>
      <p:pic>
        <p:nvPicPr>
          <p:cNvPr id="15" name="Picture 14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657600"/>
            <a:ext cx="1143000" cy="1085850"/>
          </a:xfrm>
          <a:prstGeom prst="rect">
            <a:avLst/>
          </a:prstGeom>
        </p:spPr>
      </p:pic>
      <p:pic>
        <p:nvPicPr>
          <p:cNvPr id="16" name="Picture 15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14550"/>
            <a:ext cx="1143000" cy="1619250"/>
          </a:xfrm>
          <a:prstGeom prst="rect">
            <a:avLst/>
          </a:prstGeom>
        </p:spPr>
      </p:pic>
      <p:pic>
        <p:nvPicPr>
          <p:cNvPr id="17" name="Picture 16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66800"/>
            <a:ext cx="1143000" cy="1619250"/>
          </a:xfrm>
          <a:prstGeom prst="rect">
            <a:avLst/>
          </a:prstGeom>
        </p:spPr>
      </p:pic>
      <p:pic>
        <p:nvPicPr>
          <p:cNvPr id="18" name="Picture 17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143000" cy="1619250"/>
          </a:xfrm>
          <a:prstGeom prst="rect">
            <a:avLst/>
          </a:prstGeom>
        </p:spPr>
      </p:pic>
      <p:pic>
        <p:nvPicPr>
          <p:cNvPr id="19" name="Picture 18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772150"/>
            <a:ext cx="1143000" cy="1085850"/>
          </a:xfrm>
          <a:prstGeom prst="rect">
            <a:avLst/>
          </a:prstGeom>
        </p:spPr>
      </p:pic>
      <p:pic>
        <p:nvPicPr>
          <p:cNvPr id="20" name="Picture 19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4724400"/>
            <a:ext cx="1143000" cy="1085850"/>
          </a:xfrm>
          <a:prstGeom prst="rect">
            <a:avLst/>
          </a:prstGeom>
        </p:spPr>
      </p:pic>
      <p:pic>
        <p:nvPicPr>
          <p:cNvPr id="21" name="Picture 20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3657600"/>
            <a:ext cx="1143000" cy="1085850"/>
          </a:xfrm>
          <a:prstGeom prst="rect">
            <a:avLst/>
          </a:prstGeom>
        </p:spPr>
      </p:pic>
      <p:pic>
        <p:nvPicPr>
          <p:cNvPr id="22" name="Picture 21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114550"/>
            <a:ext cx="1143000" cy="1619250"/>
          </a:xfrm>
          <a:prstGeom prst="rect">
            <a:avLst/>
          </a:prstGeom>
        </p:spPr>
      </p:pic>
      <p:pic>
        <p:nvPicPr>
          <p:cNvPr id="23" name="Picture 22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1066800"/>
            <a:ext cx="1143000" cy="1619250"/>
          </a:xfrm>
          <a:prstGeom prst="rect">
            <a:avLst/>
          </a:prstGeom>
        </p:spPr>
      </p:pic>
      <p:pic>
        <p:nvPicPr>
          <p:cNvPr id="24" name="Picture 23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0"/>
            <a:ext cx="1143000" cy="1619250"/>
          </a:xfrm>
          <a:prstGeom prst="rect">
            <a:avLst/>
          </a:prstGeom>
        </p:spPr>
      </p:pic>
      <p:pic>
        <p:nvPicPr>
          <p:cNvPr id="31" name="Picture 30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5772150"/>
            <a:ext cx="1143000" cy="1085850"/>
          </a:xfrm>
          <a:prstGeom prst="rect">
            <a:avLst/>
          </a:prstGeom>
        </p:spPr>
      </p:pic>
      <p:pic>
        <p:nvPicPr>
          <p:cNvPr id="32" name="Picture 31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5772150"/>
            <a:ext cx="1143000" cy="1085850"/>
          </a:xfrm>
          <a:prstGeom prst="rect">
            <a:avLst/>
          </a:prstGeom>
        </p:spPr>
      </p:pic>
      <p:pic>
        <p:nvPicPr>
          <p:cNvPr id="33" name="Picture 32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772150"/>
            <a:ext cx="1143000" cy="1085850"/>
          </a:xfrm>
          <a:prstGeom prst="rect">
            <a:avLst/>
          </a:prstGeom>
        </p:spPr>
      </p:pic>
      <p:pic>
        <p:nvPicPr>
          <p:cNvPr id="34" name="Picture 33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5772150"/>
            <a:ext cx="1143000" cy="1085850"/>
          </a:xfrm>
          <a:prstGeom prst="rect">
            <a:avLst/>
          </a:prstGeom>
        </p:spPr>
      </p:pic>
      <p:pic>
        <p:nvPicPr>
          <p:cNvPr id="35" name="Picture 34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5772150"/>
            <a:ext cx="1143000" cy="1085850"/>
          </a:xfrm>
          <a:prstGeom prst="rect">
            <a:avLst/>
          </a:prstGeom>
        </p:spPr>
      </p:pic>
      <p:pic>
        <p:nvPicPr>
          <p:cNvPr id="36" name="Picture 35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5772150"/>
            <a:ext cx="1143000" cy="1085850"/>
          </a:xfrm>
          <a:prstGeom prst="rect">
            <a:avLst/>
          </a:prstGeom>
        </p:spPr>
      </p:pic>
      <p:pic>
        <p:nvPicPr>
          <p:cNvPr id="37" name="Picture 36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5772150"/>
            <a:ext cx="1143000" cy="1085850"/>
          </a:xfrm>
          <a:prstGeom prst="rect">
            <a:avLst/>
          </a:prstGeom>
        </p:spPr>
      </p:pic>
      <p:pic>
        <p:nvPicPr>
          <p:cNvPr id="43" name="Picture 42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0"/>
            <a:ext cx="1143000" cy="1085850"/>
          </a:xfrm>
          <a:prstGeom prst="rect">
            <a:avLst/>
          </a:prstGeom>
        </p:spPr>
      </p:pic>
      <p:pic>
        <p:nvPicPr>
          <p:cNvPr id="44" name="Picture 43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0"/>
            <a:ext cx="1143000" cy="1085850"/>
          </a:xfrm>
          <a:prstGeom prst="rect">
            <a:avLst/>
          </a:prstGeom>
        </p:spPr>
      </p:pic>
      <p:pic>
        <p:nvPicPr>
          <p:cNvPr id="45" name="Picture 44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0"/>
            <a:ext cx="1143000" cy="1085850"/>
          </a:xfrm>
          <a:prstGeom prst="rect">
            <a:avLst/>
          </a:prstGeom>
        </p:spPr>
      </p:pic>
      <p:pic>
        <p:nvPicPr>
          <p:cNvPr id="46" name="Picture 45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0"/>
            <a:ext cx="1143000" cy="1085850"/>
          </a:xfrm>
          <a:prstGeom prst="rect">
            <a:avLst/>
          </a:prstGeom>
        </p:spPr>
      </p:pic>
      <p:pic>
        <p:nvPicPr>
          <p:cNvPr id="47" name="Picture 46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0"/>
            <a:ext cx="1143000" cy="1085850"/>
          </a:xfrm>
          <a:prstGeom prst="rect">
            <a:avLst/>
          </a:prstGeom>
        </p:spPr>
      </p:pic>
      <p:pic>
        <p:nvPicPr>
          <p:cNvPr id="48" name="Picture 47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0"/>
            <a:ext cx="1143000" cy="1085850"/>
          </a:xfrm>
          <a:prstGeom prst="rect">
            <a:avLst/>
          </a:prstGeom>
        </p:spPr>
      </p:pic>
      <p:pic>
        <p:nvPicPr>
          <p:cNvPr id="49" name="Picture 48" descr="f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0"/>
            <a:ext cx="1143000" cy="1085850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667000" y="2133600"/>
            <a:ext cx="4130748" cy="144655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B0F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rgbClr val="00B050"/>
            </a:extrusion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8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endParaRPr lang="en-US" sz="8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3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1" y="685800"/>
            <a:ext cx="4114799" cy="533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152400"/>
            <a:ext cx="4114800" cy="584775"/>
          </a:xfrm>
          <a:prstGeom prst="rect">
            <a:avLst/>
          </a:prstGeom>
          <a:solidFill>
            <a:srgbClr val="FFFF00"/>
          </a:solidFill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su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685800"/>
            <a:ext cx="4114799" cy="5638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55107" y="2034064"/>
            <a:ext cx="4114799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শ্রেণী -</a:t>
            </a:r>
            <a:r>
              <a:rPr lang="en-US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768025"/>
            <a:ext cx="37338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215825"/>
            <a:ext cx="3810000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 -৪৫ মিনিট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53000" y="4977825"/>
            <a:ext cx="38100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তারিখ -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০৭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০৬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২০১৭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581400"/>
            <a:ext cx="396239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40000" dist="23000" dir="5400000" rotWithShape="0">
              <a:srgbClr val="FF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12700">
            <a:bevelT w="63500" h="25400"/>
            <a:contourClr>
              <a:srgbClr val="FF0000"/>
            </a:contourClr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মো: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ইমান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endParaRPr lang="bn-BD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4298" y="4267200"/>
            <a:ext cx="43833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নূরপুর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ল্যাবরেটরী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কচুয়া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চাঁদপুর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রেজি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১৯১৯</a:t>
            </a:r>
          </a:p>
          <a:p>
            <a:pPr algn="ctr"/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আই.ডি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০৬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3400" y="5678269"/>
            <a:ext cx="4114800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E-mail: 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emam30113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@gmail.com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Mobile: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01813-030113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0" y="153342"/>
            <a:ext cx="4114799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932526"/>
            <a:ext cx="1861637" cy="251037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7" name="TextBox 16"/>
          <p:cNvSpPr txBox="1"/>
          <p:nvPr/>
        </p:nvSpPr>
        <p:spPr>
          <a:xfrm>
            <a:off x="4755107" y="1131214"/>
            <a:ext cx="411479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sher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96" y="1143000"/>
            <a:ext cx="4186237" cy="3810000"/>
          </a:xfrm>
          <a:prstGeom prst="rect">
            <a:avLst/>
          </a:prstGeom>
        </p:spPr>
      </p:pic>
      <p:pic>
        <p:nvPicPr>
          <p:cNvPr id="4" name="Picture 3" descr="bangladese n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1143000"/>
            <a:ext cx="3805238" cy="3886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এসো আমরা কিছু ছবি দেখি এবং চিন্তা করি</a:t>
            </a:r>
            <a:endParaRPr lang="en-U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5963492"/>
            <a:ext cx="8839200" cy="767814"/>
            <a:chOff x="0" y="6330288"/>
            <a:chExt cx="9144000" cy="686897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0" y="6330288"/>
              <a:ext cx="9144000" cy="0"/>
            </a:xfrm>
            <a:prstGeom prst="line">
              <a:avLst/>
            </a:prstGeom>
            <a:ln w="539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315310" y="6438968"/>
              <a:ext cx="8434552" cy="578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মোঃ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ইমান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হোসাইন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সহকারী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গ্রন্থাগারিক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নূরপুর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ল্যাবরেটরী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উচ্চ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বিদ্যালয়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কচুয়া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চাঁদপুর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।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মোবাইল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1800" b="1" cap="none" spc="0" dirty="0" err="1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নম্বরঃ</a:t>
              </a:r>
              <a:r>
                <a:rPr lang="en-US" sz="1800" b="1" cap="none" spc="0" dirty="0" smtClean="0">
                  <a:ln w="1905"/>
                  <a:solidFill>
                    <a:srgbClr val="FF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০১৮১৩-০৩০১১৩</a:t>
              </a:r>
              <a:endParaRPr lang="en-US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7" name="Picture 6" descr="fisher net 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433"/>
            <a:ext cx="4004208" cy="33630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0"/>
            <a:ext cx="4527785" cy="3391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mputer m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707"/>
            <a:ext cx="2971800" cy="3103418"/>
          </a:xfrm>
          <a:prstGeom prst="rect">
            <a:avLst/>
          </a:prstGeom>
        </p:spPr>
      </p:pic>
      <p:pic>
        <p:nvPicPr>
          <p:cNvPr id="3" name="Picture 2" descr="many ma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0707"/>
            <a:ext cx="2971800" cy="3200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505200"/>
            <a:ext cx="55626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595" y="1954530"/>
            <a:ext cx="4199207" cy="213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7" y="1912327"/>
            <a:ext cx="4663440" cy="408842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949" y="4168038"/>
            <a:ext cx="4015853" cy="17866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4374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05890"/>
            <a:ext cx="914400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0350" dirty="0">
                <a:solidFill>
                  <a:schemeClr val="accent1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10350" dirty="0">
              <a:solidFill>
                <a:schemeClr val="accent1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508" y="3748161"/>
            <a:ext cx="8915400" cy="1730326"/>
          </a:xfrm>
          <a:prstGeom prst="rect">
            <a:avLst/>
          </a:prstGeom>
          <a:solidFill>
            <a:schemeClr val="accent6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ভবিষ্যৎ ক্যারিয়ার ও আইসিটি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0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>
          <a:xfrm>
            <a:off x="42202" y="1743512"/>
            <a:ext cx="9027941" cy="1097280"/>
          </a:xfrm>
          <a:prstGeom prst="ribbon2">
            <a:avLst>
              <a:gd name="adj1" fmla="val 14444"/>
              <a:gd name="adj2" fmla="val 723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আমরা- </a:t>
            </a:r>
            <a:endParaRPr lang="en-US" sz="17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" y="962757"/>
            <a:ext cx="9144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5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135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35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6059" y="3347231"/>
            <a:ext cx="8925950" cy="256383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>
                <a:solidFill>
                  <a:schemeClr val="bg1"/>
                </a:solidFill>
              </a:rPr>
              <a:t>১. </a:t>
            </a:r>
            <a:r>
              <a:rPr lang="en-US" sz="2400" b="1" dirty="0" err="1">
                <a:solidFill>
                  <a:schemeClr val="bg1"/>
                </a:solidFill>
              </a:rPr>
              <a:t>ডিজিটাল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কনটেন্টের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ধারণা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ব্যাখ্যা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করতে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পারব</a:t>
            </a:r>
            <a:endParaRPr lang="en-US" sz="24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২। </a:t>
            </a:r>
            <a:r>
              <a:rPr lang="en-US" sz="2400" b="1" dirty="0" err="1">
                <a:solidFill>
                  <a:schemeClr val="bg1"/>
                </a:solidFill>
              </a:rPr>
              <a:t>শিক্ষার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ক্ষেত্রে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ইন্টারনেটের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গুরুত্ব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ব্যাখ্যা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করতে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পারব</a:t>
            </a:r>
            <a:r>
              <a:rPr lang="en-US" sz="2400" b="1" dirty="0">
                <a:solidFill>
                  <a:schemeClr val="bg1"/>
                </a:solidFill>
              </a:rPr>
              <a:t>।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৩। </a:t>
            </a:r>
            <a:r>
              <a:rPr lang="en-US" sz="2400" b="1" dirty="0" err="1">
                <a:solidFill>
                  <a:schemeClr val="bg1"/>
                </a:solidFill>
              </a:rPr>
              <a:t>পাঠ্যবিষয়ে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ইন্টারনেট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ব্যবহারের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ক্ষেত্র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চিহ্নিত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করতে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পারব</a:t>
            </a:r>
            <a:r>
              <a:rPr lang="en-US" sz="2400" b="1" dirty="0">
                <a:solidFill>
                  <a:schemeClr val="bg1"/>
                </a:solidFill>
              </a:rPr>
              <a:t>।</a:t>
            </a:r>
          </a:p>
          <a:p>
            <a:pPr algn="just"/>
            <a:r>
              <a:rPr lang="en-US" sz="2400" b="1" dirty="0">
                <a:solidFill>
                  <a:srgbClr val="FFFF00"/>
                </a:solidFill>
              </a:rPr>
              <a:t>৪। </a:t>
            </a:r>
            <a:r>
              <a:rPr lang="en-US" sz="2400" b="1" dirty="0" err="1">
                <a:solidFill>
                  <a:srgbClr val="FFFF00"/>
                </a:solidFill>
              </a:rPr>
              <a:t>ক্যারিয়ার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উন্নয়নের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আইসিটির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গুরুত্ব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ব্যাখ্যা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করতে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 err="1">
                <a:solidFill>
                  <a:srgbClr val="FFFF00"/>
                </a:solidFill>
              </a:rPr>
              <a:t>পারব</a:t>
            </a:r>
            <a:r>
              <a:rPr lang="en-US" sz="2400" b="1" dirty="0">
                <a:solidFill>
                  <a:srgbClr val="FFFF00"/>
                </a:solidFill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059269"/>
            <a:ext cx="754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৪। </a:t>
            </a:r>
            <a:r>
              <a:rPr lang="en-US" sz="2000" b="1" dirty="0" err="1">
                <a:solidFill>
                  <a:srgbClr val="FFFF00"/>
                </a:solidFill>
              </a:rPr>
              <a:t>ক্যারিয়ার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উন্নয়নের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আইসিটির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গুরুত্ব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ব্যাখ্যা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করতে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>
                <a:solidFill>
                  <a:srgbClr val="FFFF00"/>
                </a:solidFill>
              </a:rPr>
              <a:t>পারব</a:t>
            </a:r>
            <a:r>
              <a:rPr lang="en-US" sz="2000" b="1" dirty="0" smtClean="0">
                <a:solidFill>
                  <a:srgbClr val="FFFF00"/>
                </a:solidFill>
              </a:rPr>
              <a:t>।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69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30" y="1039796"/>
            <a:ext cx="4377398" cy="2395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67" y="1078813"/>
            <a:ext cx="3393430" cy="235638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26594"/>
            <a:ext cx="3636097" cy="2395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2030" y="3526594"/>
            <a:ext cx="4377398" cy="239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50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249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</cp:lastModifiedBy>
  <cp:revision>349</cp:revision>
  <dcterms:created xsi:type="dcterms:W3CDTF">2006-08-16T00:00:00Z</dcterms:created>
  <dcterms:modified xsi:type="dcterms:W3CDTF">2017-06-07T06:45:26Z</dcterms:modified>
</cp:coreProperties>
</file>